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60" r:id="rId3"/>
    <p:sldId id="256" r:id="rId4"/>
    <p:sldId id="293" r:id="rId5"/>
    <p:sldId id="261" r:id="rId6"/>
    <p:sldId id="262" r:id="rId7"/>
    <p:sldId id="263" r:id="rId8"/>
    <p:sldId id="265" r:id="rId9"/>
    <p:sldId id="264" r:id="rId10"/>
    <p:sldId id="298" r:id="rId11"/>
    <p:sldId id="266" r:id="rId12"/>
    <p:sldId id="267" r:id="rId13"/>
    <p:sldId id="268" r:id="rId14"/>
    <p:sldId id="295" r:id="rId15"/>
    <p:sldId id="269" r:id="rId16"/>
    <p:sldId id="296" r:id="rId17"/>
    <p:sldId id="271" r:id="rId18"/>
    <p:sldId id="273" r:id="rId19"/>
    <p:sldId id="272" r:id="rId20"/>
    <p:sldId id="294" r:id="rId21"/>
    <p:sldId id="274" r:id="rId22"/>
    <p:sldId id="297" r:id="rId23"/>
    <p:sldId id="301" r:id="rId24"/>
    <p:sldId id="299" r:id="rId25"/>
    <p:sldId id="275" r:id="rId26"/>
    <p:sldId id="300" r:id="rId27"/>
    <p:sldId id="276" r:id="rId28"/>
    <p:sldId id="304" r:id="rId29"/>
    <p:sldId id="277" r:id="rId30"/>
    <p:sldId id="278" r:id="rId31"/>
    <p:sldId id="279" r:id="rId32"/>
    <p:sldId id="258" r:id="rId33"/>
    <p:sldId id="280" r:id="rId34"/>
    <p:sldId id="281" r:id="rId35"/>
    <p:sldId id="282" r:id="rId36"/>
    <p:sldId id="283" r:id="rId37"/>
    <p:sldId id="303" r:id="rId38"/>
    <p:sldId id="284" r:id="rId39"/>
    <p:sldId id="302" r:id="rId40"/>
    <p:sldId id="285" r:id="rId41"/>
    <p:sldId id="286" r:id="rId42"/>
    <p:sldId id="287" r:id="rId43"/>
    <p:sldId id="291" r:id="rId44"/>
    <p:sldId id="290" r:id="rId45"/>
    <p:sldId id="289" r:id="rId4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EF31416-939C-4581-A251-BDE06850EF22}" type="datetimeFigureOut">
              <a:rPr lang="ru-RU" smtClean="0"/>
              <a:pPr/>
              <a:t>11.04.2013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6BC8777-DAC0-448D-809F-0465A1BF80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1000100" y="857232"/>
            <a:ext cx="7143777" cy="535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осмонавтика\iтить.jpe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642910" y="857232"/>
            <a:ext cx="7947716" cy="5322131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642910" y="928670"/>
            <a:ext cx="3262334" cy="48935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143372" y="1785926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err="1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Констянтин</a:t>
            </a: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Іванович </a:t>
            </a:r>
            <a:r>
              <a:rPr lang="uk-UA" sz="4000" b="1" dirty="0" err="1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Констянтинов</a:t>
            </a:r>
            <a:endParaRPr lang="uk-UA" sz="4000" b="1" dirty="0" smtClean="0">
              <a:ln w="6350">
                <a:noFill/>
              </a:ln>
              <a:solidFill>
                <a:srgbClr val="00B0F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(1817-1871)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lum bright="-32000" contrast="40000"/>
          </a:blip>
          <a:srcRect/>
          <a:stretch>
            <a:fillRect/>
          </a:stretch>
        </p:blipFill>
        <p:spPr bwMode="auto">
          <a:xfrm>
            <a:off x="4429124" y="1785926"/>
            <a:ext cx="3429024" cy="467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sz="400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Станок і ракета        </a:t>
            </a:r>
            <a:r>
              <a:rPr lang="uk-UA" sz="400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Констянтинова</a:t>
            </a:r>
            <a:r>
              <a:rPr lang="uk-UA" sz="400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(1963 р.)</a:t>
            </a:r>
            <a:endParaRPr lang="ru-RU" sz="400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b="14999"/>
          <a:stretch>
            <a:fillRect/>
          </a:stretch>
        </p:blipFill>
        <p:spPr bwMode="auto">
          <a:xfrm>
            <a:off x="857224" y="2428868"/>
            <a:ext cx="2643206" cy="3063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29025" y="2714625"/>
            <a:ext cx="1885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428596" y="214290"/>
            <a:ext cx="8229628" cy="6429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3581901" cy="49292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143372" y="1714488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Микола  Іванович Кибальчич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(1853-1881)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857356" y="1857364"/>
            <a:ext cx="5538813" cy="4174985"/>
          </a:xfrm>
          <a:prstGeom prst="rect">
            <a:avLst/>
          </a:prstGeom>
          <a:ln w="38100" cap="sq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Перший літальний апарат</a:t>
            </a:r>
            <a:endParaRPr lang="ru-RU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786322"/>
            <a:ext cx="2871808" cy="1595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928662" y="428604"/>
            <a:ext cx="7500990" cy="598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428596" y="785794"/>
            <a:ext cx="3982430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71968" y="1714488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err="1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Констянтин</a:t>
            </a: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4000" b="1" dirty="0" err="1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Едурдович</a:t>
            </a: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Ціолковський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(1857-1935)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5786446" y="285728"/>
            <a:ext cx="2619394" cy="3301756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714348" y="428604"/>
            <a:ext cx="4286280" cy="2844876"/>
          </a:xfrm>
          <a:prstGeom prst="rect">
            <a:avLst/>
          </a:prstGeom>
          <a:ln w="12700">
            <a:solidFill>
              <a:srgbClr val="FFFF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428596" y="3857628"/>
            <a:ext cx="3857652" cy="256038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4786314" y="3857628"/>
            <a:ext cx="3947180" cy="2643201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357158" y="642918"/>
            <a:ext cx="8524935" cy="5559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500174"/>
            <a:ext cx="3795714" cy="50474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Перший космічний корабель </a:t>
            </a:r>
            <a:r>
              <a:rPr lang="uk-UA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“Восток”</a:t>
            </a:r>
            <a:endParaRPr lang="ru-RU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857364"/>
            <a:ext cx="3643338" cy="3643338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928662" y="5643578"/>
            <a:ext cx="292895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2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Ю. О. Гагарін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осмонавтика\iьть.jpe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571472" y="500042"/>
            <a:ext cx="7929618" cy="5947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857224" y="857232"/>
            <a:ext cx="3500462" cy="52149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71968" y="1714488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Юрій Васильович Кондратюк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(1897-1942)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 rot="21175218">
            <a:off x="657591" y="1053487"/>
            <a:ext cx="5755031" cy="40719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90056">
            <a:off x="5335120" y="2569727"/>
            <a:ext cx="2674607" cy="3519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/>
          <a:stretch>
            <a:fillRect/>
          </a:stretch>
        </p:blipFill>
        <p:spPr bwMode="auto">
          <a:xfrm>
            <a:off x="428596" y="1428736"/>
            <a:ext cx="3811456" cy="37862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357686" y="1714488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Георгій  </a:t>
            </a:r>
            <a:r>
              <a:rPr lang="uk-UA" sz="4000" b="1" dirty="0" err="1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Еріхович</a:t>
            </a: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4000" b="1" dirty="0" err="1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Лангемак</a:t>
            </a:r>
            <a:endParaRPr lang="uk-UA" sz="4000" b="1" dirty="0" smtClean="0">
              <a:ln w="6350">
                <a:noFill/>
              </a:ln>
              <a:solidFill>
                <a:srgbClr val="00B0F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(1898-1938)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214282" y="1000108"/>
            <a:ext cx="3538555" cy="4869571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3894768" y="3643314"/>
            <a:ext cx="5029217" cy="285751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4357686" y="571480"/>
            <a:ext cx="3843350" cy="2668993"/>
          </a:xfrm>
          <a:prstGeom prst="rect">
            <a:avLst/>
          </a:prstGeom>
          <a:ln w="285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1000108"/>
            <a:ext cx="3857652" cy="47577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357686" y="1714488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Валентин Петрович Глушко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(1908-1989)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643042" y="1132778"/>
            <a:ext cx="2428892" cy="208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5072066" y="1142984"/>
            <a:ext cx="2214578" cy="2076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5500695" y="3481264"/>
            <a:ext cx="2714644" cy="3162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857224" y="3429000"/>
            <a:ext cx="4000528" cy="309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4"/>
          <p:cNvSpPr txBox="1">
            <a:spLocks/>
          </p:cNvSpPr>
          <p:nvPr/>
        </p:nvSpPr>
        <p:spPr>
          <a:xfrm>
            <a:off x="500034" y="214290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1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Електрореактивні</a:t>
            </a:r>
            <a:r>
              <a:rPr lang="uk-UA" sz="41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 двигуни</a:t>
            </a:r>
            <a:endParaRPr kumimoji="0" lang="ru-RU" sz="4100" b="1" i="0" u="none" strike="noStrike" kern="1200" cap="none" spc="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космонавтика\i имол.jpe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714348" y="439884"/>
            <a:ext cx="7643865" cy="6034630"/>
          </a:xfrm>
          <a:prstGeom prst="rect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571472" y="1071546"/>
            <a:ext cx="3571900" cy="48707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357686" y="1857364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Сергій  Павлович Корольов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(1906-1966)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21" y="357166"/>
            <a:ext cx="8191558" cy="6143668"/>
          </a:xfrm>
          <a:prstGeom prst="rect">
            <a:avLst/>
          </a:prstGeom>
          <a:ln>
            <a:noFill/>
          </a:ln>
          <a:effectLst>
            <a:glow rad="101600">
              <a:srgbClr val="FFC000">
                <a:alpha val="60000"/>
              </a:srgb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8229600" cy="18288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 КВІТНЯ –                   ВСЕСВІТНІЙ ДЕНЬ АВІАЦІЇ                ТА  КОСМОНАВТИКИ</a:t>
            </a:r>
            <a:endParaRPr lang="ru-RU" sz="36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sz="400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Автоматична міжпланетна станція </a:t>
            </a:r>
            <a:r>
              <a:rPr lang="uk-UA" sz="400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“Луна”</a:t>
            </a:r>
            <a:endParaRPr lang="ru-RU" sz="400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714348" y="1643050"/>
            <a:ext cx="3500462" cy="4646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4857752" y="1785926"/>
            <a:ext cx="381193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714348" y="1643050"/>
            <a:ext cx="3436168" cy="4643470"/>
          </a:xfrm>
          <a:prstGeom prst="rect">
            <a:avLst/>
          </a:prstGeom>
          <a:noFill/>
          <a:ln w="28575">
            <a:solidFill>
              <a:schemeClr val="tx1">
                <a:lumMod val="8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5000627" y="1643050"/>
            <a:ext cx="3538801" cy="4572032"/>
          </a:xfrm>
          <a:prstGeom prst="rect">
            <a:avLst/>
          </a:prstGeom>
          <a:noFill/>
          <a:ln w="28575">
            <a:solidFill>
              <a:schemeClr val="tx1">
                <a:lumMod val="9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500034" y="214290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Автоматична міжпланетна станція “</a:t>
            </a:r>
            <a:r>
              <a:rPr lang="uk-UA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Венера</a:t>
            </a:r>
            <a:r>
              <a:rPr kumimoji="0" lang="uk-UA" sz="4000" b="1" i="0" u="none" strike="noStrike" kern="1200" cap="none" spc="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”</a:t>
            </a:r>
            <a:endParaRPr kumimoji="0" lang="ru-RU" sz="4000" b="1" i="0" u="none" strike="noStrike" kern="1200" cap="none" spc="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714348" y="1428736"/>
            <a:ext cx="5427383" cy="31432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5429256" y="3786190"/>
            <a:ext cx="3357586" cy="272236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5500702"/>
            <a:ext cx="31838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Білка і Стрілка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Заголовок 5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Перші космонавти</a:t>
            </a:r>
            <a:endParaRPr lang="ru-RU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3363" y="2714625"/>
            <a:ext cx="10572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3838" y="2714625"/>
            <a:ext cx="1076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714625"/>
            <a:ext cx="2286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285720" y="785794"/>
            <a:ext cx="8634473" cy="52864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4786314" y="928670"/>
            <a:ext cx="3578567" cy="50166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1714488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Володимир Миколайович </a:t>
            </a:r>
            <a:r>
              <a:rPr lang="uk-UA" sz="4000" b="1" dirty="0" err="1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Челомей</a:t>
            </a:r>
            <a:endParaRPr lang="uk-UA" sz="4000" b="1" dirty="0" smtClean="0">
              <a:ln w="6350">
                <a:noFill/>
              </a:ln>
              <a:solidFill>
                <a:srgbClr val="00B0F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(1914-1984)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285720" y="1000108"/>
            <a:ext cx="5576918" cy="308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Ракета-носій </a:t>
            </a:r>
            <a:r>
              <a:rPr lang="uk-UA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“Протон”</a:t>
            </a:r>
            <a:endParaRPr lang="ru-RU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6072198" y="1214422"/>
            <a:ext cx="2786082" cy="1793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500438"/>
            <a:ext cx="4679174" cy="311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214818"/>
            <a:ext cx="3655737" cy="2353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Автоматична станція </a:t>
            </a:r>
            <a:r>
              <a:rPr lang="uk-UA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“Вега”</a:t>
            </a:r>
            <a:endParaRPr lang="ru-RU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4762520" cy="3571890"/>
          </a:xfrm>
          <a:prstGeom prst="rect">
            <a:avLst/>
          </a:prstGeom>
          <a:noFill/>
          <a:ln w="9525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352925"/>
            <a:ext cx="2214578" cy="2535777"/>
          </a:xfrm>
          <a:prstGeom prst="rect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286256"/>
            <a:ext cx="29527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4822017"/>
            <a:ext cx="2714644" cy="203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357686" y="6072190"/>
            <a:ext cx="3143272" cy="78581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Венера</a:t>
            </a:r>
            <a:endParaRPr kumimoji="0" lang="ru-RU" sz="28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282" y="6072190"/>
            <a:ext cx="3143272" cy="785810"/>
          </a:xfrm>
          <a:prstGeom prst="rect">
            <a:avLst/>
          </a:prstGeom>
        </p:spPr>
        <p:txBody>
          <a:bodyPr vert="horz" anchor="ctr">
            <a:normAutofit fontScale="7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Комета</a:t>
            </a:r>
            <a:r>
              <a:rPr kumimoji="0" lang="uk-UA" sz="36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Галілея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285728"/>
            <a:ext cx="8215370" cy="66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П. Попов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(Київська область)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1962, 1974 р.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</a:t>
            </a:r>
            <a:r>
              <a:rPr kumimoji="0" lang="ru-RU" sz="24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Береговий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Полтавська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1968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Шонін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Луганська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- 1969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Добровольський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(м. Одеса)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1971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Жолобов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Херсонська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- 1976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Ляхов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Луганська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1979 ,1985, 1988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Л. Попов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Кіровоградська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-1980, 1981, 1982 р.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Кизім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Донецька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1980, 1984, 1986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І. Волк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Харківська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1984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Васюті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м.Харків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1985 р.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О. Волков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Донецька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1985, 1988, 1992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 Левченко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Харківська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-1987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Арцебарський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Дніпропетровська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-1991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Циблієв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(АР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1994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Маленченко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Кіровоградська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обдасть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1994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Гідзенко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Миколаївська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1996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Онуфрієнко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Харківська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область)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1996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5072066" y="2143116"/>
            <a:ext cx="3429024" cy="25717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7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785786" y="1214422"/>
            <a:ext cx="3700480" cy="46256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7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l="21277" r="5698"/>
          <a:stretch>
            <a:fillRect/>
          </a:stretch>
        </p:blipFill>
        <p:spPr bwMode="auto">
          <a:xfrm>
            <a:off x="428596" y="1285860"/>
            <a:ext cx="3857652" cy="42148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357686" y="1714488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Леонід </a:t>
            </a:r>
            <a:r>
              <a:rPr lang="uk-UA" sz="4000" b="1" dirty="0" err="1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Констянтинович</a:t>
            </a: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Каденюк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(1951)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космонавтика\25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936" y="428604"/>
            <a:ext cx="8586993" cy="6072230"/>
          </a:xfrm>
          <a:prstGeom prst="rect">
            <a:avLst/>
          </a:prstGeom>
          <a:noFill/>
        </p:spPr>
      </p:pic>
      <p:pic>
        <p:nvPicPr>
          <p:cNvPr id="1026" name="Picture 2" descr="D:\космонавтика\дедал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8663047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4643438" y="1142984"/>
            <a:ext cx="4321999" cy="2881333"/>
          </a:xfrm>
          <a:prstGeom prst="roundRect">
            <a:avLst>
              <a:gd name="adj" fmla="val 16667"/>
            </a:avLst>
          </a:prstGeom>
          <a:ln>
            <a:solidFill>
              <a:schemeClr val="tx1">
                <a:lumMod val="65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2428860" y="3571876"/>
            <a:ext cx="3857620" cy="289321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1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>
            <a:lum contrast="-10000"/>
          </a:blip>
          <a:srcRect/>
          <a:stretch>
            <a:fillRect/>
          </a:stretch>
        </p:blipFill>
        <p:spPr bwMode="auto">
          <a:xfrm>
            <a:off x="428596" y="1357298"/>
            <a:ext cx="4036243" cy="2822112"/>
          </a:xfrm>
          <a:prstGeom prst="roundRect">
            <a:avLst>
              <a:gd name="adj" fmla="val 16667"/>
            </a:avLst>
          </a:prstGeom>
          <a:ln w="3175"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Багаторазова космічна станція </a:t>
            </a:r>
            <a:r>
              <a:rPr kumimoji="0" lang="uk-UA" sz="4000" b="1" i="0" u="none" strike="noStrike" kern="1200" cap="none" spc="0" normalizeH="0" baseline="0" noProof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“Буран”</a:t>
            </a:r>
            <a:endParaRPr kumimoji="0" lang="ru-RU" sz="4000" b="1" i="0" u="none" strike="noStrike" kern="1200" cap="none" spc="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071538" y="1785926"/>
            <a:ext cx="6999972" cy="462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00034" y="214290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Космічний корабель        </a:t>
            </a:r>
            <a:r>
              <a:rPr kumimoji="0" lang="uk-UA" sz="4000" b="1" i="0" u="none" strike="noStrike" kern="1200" cap="none" spc="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“</a:t>
            </a:r>
            <a:r>
              <a:rPr lang="uk-UA" sz="40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Союз-ТМ</a:t>
            </a:r>
            <a:r>
              <a:rPr kumimoji="0" lang="uk-UA" sz="4000" b="1" i="0" u="none" strike="noStrike" kern="1200" cap="none" spc="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”</a:t>
            </a:r>
            <a:endParaRPr kumimoji="0" lang="ru-RU" sz="4000" b="1" i="0" u="none" strike="noStrike" kern="1200" cap="none" spc="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0026" y="0"/>
            <a:ext cx="98298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785786" y="1357298"/>
            <a:ext cx="7502418" cy="4214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394015" cy="49565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sz="400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Старт космічного корабля </a:t>
            </a:r>
            <a:r>
              <a:rPr lang="uk-UA" sz="400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“Колумбія”</a:t>
            </a:r>
            <a:endParaRPr lang="ru-RU" sz="400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285720" y="0"/>
            <a:ext cx="85953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714348" y="571480"/>
            <a:ext cx="7786742" cy="5840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85916" y="4500570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dirty="0" smtClean="0"/>
              <a:t>Що там </a:t>
            </a:r>
            <a:br>
              <a:rPr lang="uk-UA" sz="4000" dirty="0" smtClean="0"/>
            </a:br>
            <a:r>
              <a:rPr lang="uk-UA" sz="4000" dirty="0" smtClean="0"/>
              <a:t>за горизонтом?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357158" y="642918"/>
            <a:ext cx="8343959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5286380" y="928670"/>
            <a:ext cx="3259954" cy="51472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57158" y="1857364"/>
            <a:ext cx="457203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Олександр Дмитрович </a:t>
            </a:r>
            <a:r>
              <a:rPr lang="uk-UA" sz="4000" b="1" dirty="0" err="1" smtClean="0">
                <a:ln w="6350">
                  <a:noFill/>
                </a:ln>
                <a:solidFill>
                  <a:srgbClr val="00B0F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Засядько</a:t>
            </a:r>
            <a:endParaRPr lang="uk-UA" sz="4000" b="1" dirty="0" smtClean="0">
              <a:ln w="6350">
                <a:noFill/>
              </a:ln>
              <a:solidFill>
                <a:srgbClr val="00B0F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(1779-1838)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642910" y="571480"/>
            <a:ext cx="7903899" cy="575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714348" y="2000240"/>
            <a:ext cx="757890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1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1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j-lt"/>
                <a:ea typeface="+mj-ea"/>
                <a:cs typeface="+mj-cs"/>
              </a:rPr>
              <a:t>Перші зразки запалювальних         і гранатних ракет</a:t>
            </a:r>
            <a:endParaRPr kumimoji="0" lang="ru-RU" sz="4100" b="1" i="0" u="none" strike="noStrike" kern="120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599</TotalTime>
  <Words>366</Words>
  <Application>Microsoft Office PowerPoint</Application>
  <PresentationFormat>Экран (4:3)</PresentationFormat>
  <Paragraphs>66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Апекс</vt:lpstr>
      <vt:lpstr>Слайд 1</vt:lpstr>
      <vt:lpstr>Перший космічний корабель “Восток”</vt:lpstr>
      <vt:lpstr>12 КВІТНЯ –                   ВСЕСВІТНІЙ ДЕНЬ АВІАЦІЇ                ТА  КОСМОНАВТИКИ</vt:lpstr>
      <vt:lpstr>Слайд 4</vt:lpstr>
      <vt:lpstr>Що там  за горизонтом?</vt:lpstr>
      <vt:lpstr>Слайд 6</vt:lpstr>
      <vt:lpstr>Слайд 7</vt:lpstr>
      <vt:lpstr>Слайд 8</vt:lpstr>
      <vt:lpstr>Слайд 9</vt:lpstr>
      <vt:lpstr>Слайд 10</vt:lpstr>
      <vt:lpstr>Слайд 11</vt:lpstr>
      <vt:lpstr>Станок і ракета        Констянтинова  (1963 р.)</vt:lpstr>
      <vt:lpstr>Слайд 13</vt:lpstr>
      <vt:lpstr>Слайд 14</vt:lpstr>
      <vt:lpstr>Перший літальний апарат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Автоматична міжпланетна станція “Луна”</vt:lpstr>
      <vt:lpstr>Слайд 31</vt:lpstr>
      <vt:lpstr>Перші космонавти</vt:lpstr>
      <vt:lpstr>Слайд 33</vt:lpstr>
      <vt:lpstr>Слайд 34</vt:lpstr>
      <vt:lpstr>Ракета-носій “Протон”</vt:lpstr>
      <vt:lpstr>Автоматична станція “Вега”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Старт космічного корабля “Колумбія”</vt:lpstr>
      <vt:lpstr>Слайд 45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 квітня –                   День космонавтики</dc:title>
  <dc:creator>Admin</dc:creator>
  <cp:lastModifiedBy>Admin</cp:lastModifiedBy>
  <cp:revision>52</cp:revision>
  <dcterms:created xsi:type="dcterms:W3CDTF">2013-03-31T08:24:26Z</dcterms:created>
  <dcterms:modified xsi:type="dcterms:W3CDTF">2013-04-10T20:44:21Z</dcterms:modified>
</cp:coreProperties>
</file>